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Lato Hairline"/>
      <p:regular r:id="rId20"/>
      <p:bold r:id="rId21"/>
      <p:italic r:id="rId22"/>
      <p:boldItalic r:id="rId23"/>
    </p:embeddedFont>
    <p:embeddedFont>
      <p:font typeface="La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Hairline-regular.fntdata"/><Relationship Id="rId22" Type="http://schemas.openxmlformats.org/officeDocument/2006/relationships/font" Target="fonts/LatoHairline-italic.fntdata"/><Relationship Id="rId21" Type="http://schemas.openxmlformats.org/officeDocument/2006/relationships/font" Target="fonts/LatoHairline-bold.fntdata"/><Relationship Id="rId24" Type="http://schemas.openxmlformats.org/officeDocument/2006/relationships/font" Target="fonts/LatoLight-regular.fntdata"/><Relationship Id="rId23" Type="http://schemas.openxmlformats.org/officeDocument/2006/relationships/font" Target="fonts/LatoHairlin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Light-italic.fntdata"/><Relationship Id="rId25" Type="http://schemas.openxmlformats.org/officeDocument/2006/relationships/font" Target="fonts/LatoLight-bold.fntdata"/><Relationship Id="rId27" Type="http://schemas.openxmlformats.org/officeDocument/2006/relationships/font" Target="fonts/La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10" name="Shape 10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rectang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half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55" name="Shape 55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3" name="Shape 13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18" name="Shape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circ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4294967295" type="ctrTitle"/>
          </p:nvPr>
        </p:nvSpPr>
        <p:spPr>
          <a:xfrm>
            <a:off x="2202850" y="1654325"/>
            <a:ext cx="5025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Undergraduate Student Government Public Forum</a:t>
            </a:r>
            <a:endParaRPr b="1" sz="4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Shape 61"/>
          <p:cNvSpPr txBox="1"/>
          <p:nvPr>
            <p:ph idx="4294967295" type="subTitle"/>
          </p:nvPr>
        </p:nvSpPr>
        <p:spPr>
          <a:xfrm>
            <a:off x="2448600" y="2814125"/>
            <a:ext cx="4564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Semester Update!</a:t>
            </a:r>
            <a:endParaRPr b="1" sz="4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Thursday, November 30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641600" y="285575"/>
            <a:ext cx="7902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General Updates!</a:t>
            </a:r>
            <a:endParaRPr b="1"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Shape 123"/>
          <p:cNvSpPr txBox="1"/>
          <p:nvPr>
            <p:ph idx="4294967295" type="body"/>
          </p:nvPr>
        </p:nvSpPr>
        <p:spPr>
          <a:xfrm>
            <a:off x="149700" y="1978775"/>
            <a:ext cx="8715300" cy="24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Next Cabinet: Tuesday, December 5 at 6pm in the Ohio Union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Next General Assembly Meeting: Wednesday, December at 6:30 in the Ohio Union Senate Chamber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4294967295" type="ctrTitle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Thank You For Coming!</a:t>
            </a:r>
            <a:endParaRPr b="1" sz="6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Shape 129"/>
          <p:cNvSpPr txBox="1"/>
          <p:nvPr>
            <p:ph idx="4294967295" type="subTitle"/>
          </p:nvPr>
        </p:nvSpPr>
        <p:spPr>
          <a:xfrm>
            <a:off x="1506800" y="1691425"/>
            <a:ext cx="6295500" cy="27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Any questions? Please contact us!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President: Andrew Jackson.2450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Vice President: Sophie Chang.1310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Forum Coordinator: Tricia Penlington.1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Sign up for our Newsletter at </a:t>
            </a: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go.osu.edu/usgnewsletter</a:t>
            </a: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41600" y="285575"/>
            <a:ext cx="7902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Semester Update</a:t>
            </a:r>
            <a:endParaRPr b="1" sz="4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Shape 68"/>
          <p:cNvSpPr txBox="1"/>
          <p:nvPr>
            <p:ph idx="4294967295" type="body"/>
          </p:nvPr>
        </p:nvSpPr>
        <p:spPr>
          <a:xfrm>
            <a:off x="2263800" y="1581400"/>
            <a:ext cx="55707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Presenter: Samer Abusway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❖"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Mission and Values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❖"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Teamwork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❖"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Leadership and Engagement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425125" y="5362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Affairs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36800" y="14797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Director:  Kate Greer.219</a:t>
            </a:r>
            <a:endParaRPr sz="24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Presenter: Nat Crowley</a:t>
            </a:r>
            <a:endParaRPr sz="2400"/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Student Evaluations of Instruction (SEIs)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Access Code Surveys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425125" y="536275"/>
            <a:ext cx="628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 and Inclusion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36800" y="12511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Director: Farhan Quadri.8</a:t>
            </a:r>
            <a:endParaRPr sz="18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Presenter: Kayla Wilson</a:t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 sz="1800">
                <a:solidFill>
                  <a:schemeClr val="dk2"/>
                </a:solidFill>
              </a:rPr>
              <a:t>EndHate OSU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 sz="1800">
                <a:solidFill>
                  <a:schemeClr val="dk2"/>
                </a:solidFill>
              </a:rPr>
              <a:t>Projects: addressing housing insecurities, expanding meditation/interfaith spaces, transparency of international student fee, dining hall signs, demographic enrollment.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425125" y="536275"/>
            <a:ext cx="6758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 Relations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36800" y="14797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Director: Jacob Dretzka.3</a:t>
            </a:r>
            <a:endParaRPr sz="24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Presenter: Jacob Dretzka</a:t>
            </a:r>
            <a:endParaRPr sz="2400"/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Government Greets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DC Lobbying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25125" y="536275"/>
            <a:ext cx="6517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and Safety</a:t>
            </a:r>
            <a:endParaRPr/>
          </a:p>
        </p:txBody>
      </p:sp>
      <p:sp>
        <p:nvSpPr>
          <p:cNvPr id="96" name="Shape 96"/>
          <p:cNvSpPr txBox="1"/>
          <p:nvPr>
            <p:ph idx="4294967295" type="body"/>
          </p:nvPr>
        </p:nvSpPr>
        <p:spPr>
          <a:xfrm>
            <a:off x="336800" y="14797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Director: Maria Vargo.140</a:t>
            </a:r>
            <a:endParaRPr sz="24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Presenter: Maria Vargo and Chris Funk</a:t>
            </a:r>
            <a:endParaRPr sz="2400"/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REACH suicide prevention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Pads and Tampons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425125" y="5362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</a:t>
            </a:r>
            <a:r>
              <a:rPr lang="en"/>
              <a:t> Affairs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36800" y="14797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Director: Erin Donnelly.132</a:t>
            </a:r>
            <a:endParaRPr sz="24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Presenter: Kurt Shaffer</a:t>
            </a:r>
            <a:endParaRPr sz="2400"/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Buckeye Road Trip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Buckeye Block Watch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25125" y="5362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</a:t>
            </a:r>
            <a:endParaRPr/>
          </a:p>
        </p:txBody>
      </p:sp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336800" y="1479775"/>
            <a:ext cx="65175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Director: Vikas Munjal.4</a:t>
            </a:r>
            <a:endParaRPr sz="2400"/>
          </a:p>
          <a:p>
            <a:pPr indent="0" lvl="0" marL="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Presenter: Vikas Munjal</a:t>
            </a:r>
            <a:endParaRPr sz="2400"/>
          </a:p>
          <a:p>
            <a:pPr indent="-381000" lvl="0" marL="457200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Ban the Bottle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❖"/>
            </a:pPr>
            <a:r>
              <a:rPr lang="en" sz="2400">
                <a:solidFill>
                  <a:schemeClr val="dk2"/>
                </a:solidFill>
              </a:rPr>
              <a:t>Time for Change Week</a:t>
            </a:r>
            <a:endParaRPr sz="2400">
              <a:solidFill>
                <a:schemeClr val="dk2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Shape 116"/>
          <p:cNvSpPr txBox="1"/>
          <p:nvPr>
            <p:ph idx="4294967295" type="title"/>
          </p:nvPr>
        </p:nvSpPr>
        <p:spPr>
          <a:xfrm>
            <a:off x="425125" y="28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General Assembly</a:t>
            </a:r>
            <a:endParaRPr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336800" y="565375"/>
            <a:ext cx="8431800" cy="32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Vice President: Sophie Chang.1310</a:t>
            </a:r>
            <a:endParaRPr b="1"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50-R-16: A Resolution to Support Textbook Affordability by Encouraging a State and Local Sales Tax Exemption for Post-Secondary Textbooks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50-R-17: A Resolution to Support the Implementation of an eBike Hub on The Ohio State University's Columbus Campus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50-R-19: A Resolution to Support the Implementation of a Standardized Lockdown Procedure at Ohio State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50-R-20: A Resolution to Increase Transparency Under Blue, the New SEI System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50-R-21: A Resolution to Encourage the SEI Committee to Review and Revise the Current SEI Questions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50-R-22: A Resolution to Ban the Sale of Plastic Water Bottles at The Ohio State University's Columbus Campus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50-R-23: A Resolution to Overturn the Blanket IFC Suspension Ban at The Ohio State University</a:t>
            </a:r>
            <a:b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50-R-24: A Resolution to Remove Investments from Top 200 Fossil Fuel Corporations, Energy Transfer Partners, and Duke Energy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