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Fjalla One"/>
      <p:regular r:id="rId15"/>
    </p:embeddedFont>
    <p:embeddedFont>
      <p:font typeface="Averag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FjallaOne-regular.fntdata"/><Relationship Id="rId14" Type="http://schemas.openxmlformats.org/officeDocument/2006/relationships/slide" Target="slides/slide10.xml"/><Relationship Id="rId16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738825" y="455950"/>
            <a:ext cx="6347700" cy="2950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738825" y="3443725"/>
            <a:ext cx="6347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1072500" y="1580925"/>
            <a:ext cx="6117300" cy="19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937100"/>
            <a:ext cx="8520600" cy="251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3533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Video">
    <p:bg>
      <p:bgPr>
        <a:solidFill>
          <a:srgbClr val="000000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1521300" y="130350"/>
            <a:ext cx="6101400" cy="532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5400000">
            <a:off x="4317300" y="2351400"/>
            <a:ext cx="509400" cy="4407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7259400" cy="572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jalla One"/>
              <a:buNone/>
              <a:defRPr sz="4800">
                <a:solidFill>
                  <a:srgbClr val="FFFFFF"/>
                </a:solidFill>
                <a:latin typeface="Fjalla One"/>
                <a:ea typeface="Fjalla One"/>
                <a:cs typeface="Fjalla One"/>
                <a:sym typeface="Fjalla On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7259400" cy="3416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2400"/>
              <a:buFont typeface="Average"/>
              <a:buChar char="●"/>
              <a:defRPr sz="24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○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■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●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○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■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●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○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3AE37"/>
              </a:buClr>
              <a:buSzPts val="1800"/>
              <a:buFont typeface="Average"/>
              <a:buChar char="■"/>
              <a:defRPr sz="1800">
                <a:solidFill>
                  <a:srgbClr val="E3AE37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x="738825" y="455950"/>
            <a:ext cx="6347700" cy="295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Undergraduate Student Government Public Forum</a:t>
            </a:r>
            <a:endParaRPr sz="5000"/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738825" y="3443725"/>
            <a:ext cx="6347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Monday, January 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Coming!</a:t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3810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 Please contact us!</a:t>
            </a:r>
            <a:br>
              <a:rPr lang="en"/>
            </a:br>
            <a:r>
              <a:rPr lang="en"/>
              <a:t>President: Andrew Jackson.2450</a:t>
            </a:r>
            <a:br>
              <a:rPr lang="en"/>
            </a:br>
            <a:r>
              <a:rPr lang="en"/>
              <a:t>Vice President: Sophie Chang.1310</a:t>
            </a:r>
            <a:br>
              <a:rPr lang="en"/>
            </a:br>
            <a:r>
              <a:rPr lang="en"/>
              <a:t>Forum Coordinator: Tricia Penlington.1</a:t>
            </a:r>
            <a:br>
              <a:rPr lang="en"/>
            </a:br>
            <a:r>
              <a:rPr lang="en"/>
              <a:t>Sign up for our Newsletter at go.osu.edu/usgnewsletter</a:t>
            </a:r>
            <a:br>
              <a:rPr lang="en"/>
            </a:br>
            <a:br>
              <a:rPr lang="en"/>
            </a:b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Academic Affairs</a:t>
            </a:r>
            <a:endParaRPr/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Kate Greer.219</a:t>
            </a:r>
            <a:br>
              <a:rPr lang="en"/>
            </a:br>
            <a:r>
              <a:rPr lang="en"/>
              <a:t>Presenter: Liz Webb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Access Code Survey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Academic Enrichment Grants Cycle 2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Diversity and Inclusion</a:t>
            </a:r>
            <a:endParaRPr/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</a:t>
            </a:r>
            <a:r>
              <a:rPr lang="en"/>
              <a:t>Farhan Quadri.8</a:t>
            </a:r>
            <a:br>
              <a:rPr lang="en"/>
            </a:br>
            <a:r>
              <a:rPr lang="en"/>
              <a:t>Presenter: Farhan Quadri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EndHate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Creating a middle eastern/north African category on all university documents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Government Relations</a:t>
            </a:r>
            <a:endParaRPr/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Jacob Dretzka.3</a:t>
            </a:r>
            <a:br>
              <a:rPr lang="en"/>
            </a:br>
            <a:r>
              <a:rPr lang="en"/>
              <a:t>Presenter: Shawn Semmler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DC Trip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Gubernatorial Forums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and Safety</a:t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</a:t>
            </a:r>
            <a:r>
              <a:rPr lang="en"/>
              <a:t>Maria Vargo.140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Safety Numbers on BuckID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Rights, </a:t>
            </a:r>
            <a:r>
              <a:rPr lang="en"/>
              <a:t>Responsibilities</a:t>
            </a:r>
            <a:r>
              <a:rPr lang="en"/>
              <a:t>, and Relations Week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Affairs</a:t>
            </a:r>
            <a:endParaRPr/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Erin Donnelly.132</a:t>
            </a:r>
            <a:br>
              <a:rPr lang="en"/>
            </a:br>
            <a:r>
              <a:rPr lang="en"/>
              <a:t>Presenter: Erin Donnelly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Campus Change Orientation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Improving roommate selection process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Sustainability </a:t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Director:  </a:t>
            </a:r>
            <a:r>
              <a:rPr lang="en"/>
              <a:t>Vikas Munjal.4</a:t>
            </a:r>
            <a:br>
              <a:rPr lang="en"/>
            </a:br>
            <a:r>
              <a:rPr lang="en"/>
              <a:t>Presenter: Peri Turk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Energy @ OSU</a:t>
            </a:r>
            <a:endParaRPr/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Char char="❖"/>
            </a:pPr>
            <a:r>
              <a:rPr lang="en"/>
              <a:t>Plastic Bag Recycling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Assembly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6814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50-R-25: A Resolution to Approve the Diversity and Inclusion Director</a:t>
            </a:r>
            <a:br>
              <a:rPr lang="en"/>
            </a:br>
            <a:r>
              <a:rPr lang="en"/>
              <a:t>50-R-26: A Resolution to Approve the Senior Staff and Operations Team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341600"/>
            <a:ext cx="6814500" cy="77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Updates!</a:t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06925" y="1152475"/>
            <a:ext cx="727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Forum:</a:t>
            </a:r>
            <a:r>
              <a:rPr lang="en"/>
              <a:t> Thursday, February 22 at 5:30 in the Brutus                 Buckeye Room </a:t>
            </a:r>
            <a:br>
              <a:rPr lang="en"/>
            </a:br>
            <a:r>
              <a:rPr b="1" lang="en"/>
              <a:t>Cabinet:</a:t>
            </a:r>
            <a:r>
              <a:rPr lang="en"/>
              <a:t> Tuesday, January 23 at 6 in the Ohio Union</a:t>
            </a:r>
            <a:endParaRPr/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General Assembly:</a:t>
            </a:r>
            <a:r>
              <a:rPr lang="en"/>
              <a:t> Wednesday, January 24 at 6:30 in the Senate Chamber 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