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Playfair Display"/>
      <p:regular r:id="rId19"/>
      <p:bold r:id="rId20"/>
      <p:italic r:id="rId21"/>
      <p:boldItalic r:id="rId22"/>
    </p:embeddedFont>
    <p:embeddedFont>
      <p:font typeface="Raleway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RalewayLight-bold.fntdata"/><Relationship Id="rId23" Type="http://schemas.openxmlformats.org/officeDocument/2006/relationships/font" Target="fonts/Raleway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Light-boldItalic.fntdata"/><Relationship Id="rId25" Type="http://schemas.openxmlformats.org/officeDocument/2006/relationships/font" Target="fonts/Raleway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aleway-regular.fntdata"/><Relationship Id="rId14" Type="http://schemas.openxmlformats.org/officeDocument/2006/relationships/slide" Target="slides/slide10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PlayfairDisplay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915625"/>
            <a:ext cx="5727000" cy="1159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l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Shape 11"/>
          <p:cNvSpPr/>
          <p:nvPr/>
        </p:nvSpPr>
        <p:spPr>
          <a:xfrm rot="-5400000">
            <a:off x="4466275" y="-1238838"/>
            <a:ext cx="211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 flipH="1" rot="10800000">
            <a:off x="0" y="3420048"/>
            <a:ext cx="9144000" cy="173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 rot="-5400000">
            <a:off x="4517850" y="-385729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0" y="709150"/>
            <a:ext cx="9144000" cy="443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8" name="Shape 78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9" name="Shape 79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 complete ima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 rot="-5400000">
            <a:off x="4497713" y="243900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 flipH="1" rot="10800000">
            <a:off x="-50" y="4813802"/>
            <a:ext cx="9144000" cy="32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-5400000">
            <a:off x="4497775" y="-2041588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 flipH="1" rot="10800000">
            <a:off x="0" y="2571593"/>
            <a:ext cx="9144000" cy="25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>
            <a:off x="685800" y="3031150"/>
            <a:ext cx="4558200" cy="1159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ts val="3600"/>
              <a:buNone/>
              <a:defRPr sz="3600"/>
            </a:lvl1pPr>
            <a:lvl2pPr lvl="1" rtl="0" algn="l">
              <a:spcBef>
                <a:spcPts val="0"/>
              </a:spcBef>
              <a:buSzPts val="3600"/>
              <a:buNone/>
              <a:defRPr sz="3600"/>
            </a:lvl2pPr>
            <a:lvl3pPr lvl="2" rtl="0" algn="l">
              <a:spcBef>
                <a:spcPts val="0"/>
              </a:spcBef>
              <a:buSzPts val="3600"/>
              <a:buNone/>
              <a:defRPr sz="3600"/>
            </a:lvl3pPr>
            <a:lvl4pPr lvl="3" rtl="0" algn="l">
              <a:spcBef>
                <a:spcPts val="0"/>
              </a:spcBef>
              <a:buSzPts val="3600"/>
              <a:buNone/>
              <a:defRPr sz="3600"/>
            </a:lvl4pPr>
            <a:lvl5pPr lvl="4" rtl="0" algn="l">
              <a:spcBef>
                <a:spcPts val="0"/>
              </a:spcBef>
              <a:buSzPts val="3600"/>
              <a:buNone/>
              <a:defRPr sz="3600"/>
            </a:lvl5pPr>
            <a:lvl6pPr lvl="5" rtl="0" algn="l">
              <a:spcBef>
                <a:spcPts val="0"/>
              </a:spcBef>
              <a:buSzPts val="3600"/>
              <a:buNone/>
              <a:defRPr sz="3600"/>
            </a:lvl6pPr>
            <a:lvl7pPr lvl="6" rtl="0" algn="l">
              <a:spcBef>
                <a:spcPts val="0"/>
              </a:spcBef>
              <a:buSzPts val="3600"/>
              <a:buNone/>
              <a:defRPr sz="3600"/>
            </a:lvl7pPr>
            <a:lvl8pPr lvl="7" rtl="0" algn="l">
              <a:spcBef>
                <a:spcPts val="0"/>
              </a:spcBef>
              <a:buSzPts val="3600"/>
              <a:buNone/>
              <a:defRPr sz="3600"/>
            </a:lvl8pPr>
            <a:lvl9pPr lvl="8" rtl="0" algn="l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-5400000">
            <a:off x="4497775" y="-1112255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-25"/>
            <a:ext cx="9144000" cy="341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649050" y="503675"/>
            <a:ext cx="5845800" cy="2914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lnSpc>
                <a:spcPct val="150000"/>
              </a:lnSpc>
              <a:spcBef>
                <a:spcPts val="0"/>
              </a:spcBef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50000"/>
              </a:lnSpc>
              <a:spcBef>
                <a:spcPts val="0"/>
              </a:spcBef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50000"/>
              </a:lnSpc>
              <a:spcBef>
                <a:spcPts val="0"/>
              </a:spcBef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50000"/>
              </a:lnSpc>
              <a:spcBef>
                <a:spcPts val="0"/>
              </a:spcBef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50000"/>
              </a:lnSpc>
              <a:spcBef>
                <a:spcPts val="0"/>
              </a:spcBef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50000"/>
              </a:lnSpc>
              <a:spcBef>
                <a:spcPts val="0"/>
              </a:spcBef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50000"/>
              </a:lnSpc>
              <a:spcBef>
                <a:spcPts val="0"/>
              </a:spcBef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50000"/>
              </a:lnSpc>
              <a:spcBef>
                <a:spcPts val="0"/>
              </a:spcBef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50000"/>
              </a:lnSpc>
              <a:spcBef>
                <a:spcPts val="0"/>
              </a:spcBef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2" name="Shape 22"/>
          <p:cNvSpPr txBox="1"/>
          <p:nvPr/>
        </p:nvSpPr>
        <p:spPr>
          <a:xfrm>
            <a:off x="3593400" y="19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00001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</a:p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600"/>
              <a:buNone/>
              <a:defRPr/>
            </a:lvl1pPr>
            <a:lvl2pPr lvl="1">
              <a:spcBef>
                <a:spcPts val="0"/>
              </a:spcBef>
              <a:buSzPts val="1600"/>
              <a:buNone/>
              <a:defRPr/>
            </a:lvl2pPr>
            <a:lvl3pPr lvl="2">
              <a:spcBef>
                <a:spcPts val="0"/>
              </a:spcBef>
              <a:buSzPts val="1600"/>
              <a:buNone/>
              <a:defRPr/>
            </a:lvl3pPr>
            <a:lvl4pPr lvl="3">
              <a:spcBef>
                <a:spcPts val="0"/>
              </a:spcBef>
              <a:buSzPts val="1600"/>
              <a:buNone/>
              <a:defRPr/>
            </a:lvl4pPr>
            <a:lvl5pPr lvl="4">
              <a:spcBef>
                <a:spcPts val="0"/>
              </a:spcBef>
              <a:buSzPts val="1600"/>
              <a:buNone/>
              <a:defRPr/>
            </a:lvl5pPr>
            <a:lvl6pPr lvl="5">
              <a:spcBef>
                <a:spcPts val="0"/>
              </a:spcBef>
              <a:buSzPts val="1600"/>
              <a:buNone/>
              <a:defRPr/>
            </a:lvl6pPr>
            <a:lvl7pPr lvl="6">
              <a:spcBef>
                <a:spcPts val="0"/>
              </a:spcBef>
              <a:buSzPts val="1600"/>
              <a:buNone/>
              <a:defRPr/>
            </a:lvl7pPr>
            <a:lvl8pPr lvl="7">
              <a:spcBef>
                <a:spcPts val="0"/>
              </a:spcBef>
              <a:buSzPts val="1600"/>
              <a:buNone/>
              <a:defRPr/>
            </a:lvl8pPr>
            <a:lvl9pPr lvl="8">
              <a:spcBef>
                <a:spcPts val="0"/>
              </a:spcBef>
              <a:buSzPts val="16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600"/>
              <a:buChar char="∙"/>
              <a:defRPr/>
            </a:lvl1pPr>
            <a:lvl2pPr lvl="1">
              <a:spcBef>
                <a:spcPts val="0"/>
              </a:spcBef>
              <a:buSzPts val="1600"/>
              <a:buChar char="∙"/>
              <a:defRPr/>
            </a:lvl2pPr>
            <a:lvl3pPr lvl="2">
              <a:spcBef>
                <a:spcPts val="0"/>
              </a:spcBef>
              <a:buSzPts val="1600"/>
              <a:buChar char="∙"/>
              <a:defRPr/>
            </a:lvl3pPr>
            <a:lvl4pPr lvl="3">
              <a:spcBef>
                <a:spcPts val="0"/>
              </a:spcBef>
              <a:buSzPts val="1600"/>
              <a:buChar char="∙"/>
              <a:defRPr/>
            </a:lvl4pPr>
            <a:lvl5pPr lvl="4">
              <a:spcBef>
                <a:spcPts val="0"/>
              </a:spcBef>
              <a:buSzPts val="1600"/>
              <a:buChar char="∙"/>
              <a:defRPr/>
            </a:lvl5pPr>
            <a:lvl6pPr lvl="5">
              <a:spcBef>
                <a:spcPts val="0"/>
              </a:spcBef>
              <a:buSzPts val="1600"/>
              <a:buChar char="∙"/>
              <a:defRPr/>
            </a:lvl6pPr>
            <a:lvl7pPr lvl="6">
              <a:spcBef>
                <a:spcPts val="0"/>
              </a:spcBef>
              <a:buSzPts val="1600"/>
              <a:buChar char="∙"/>
              <a:defRPr/>
            </a:lvl7pPr>
            <a:lvl8pPr lvl="7">
              <a:spcBef>
                <a:spcPts val="0"/>
              </a:spcBef>
              <a:buSzPts val="1600"/>
              <a:buChar char="∙"/>
              <a:defRPr/>
            </a:lvl8pPr>
            <a:lvl9pPr lvl="8">
              <a:spcBef>
                <a:spcPts val="0"/>
              </a:spcBef>
              <a:buSzPts val="1600"/>
              <a:buChar char="∙"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1 column half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flipH="1" rot="10800000">
            <a:off x="4543625" y="-5"/>
            <a:ext cx="1482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6" name="Shape 36"/>
          <p:cNvCxnSpPr/>
          <p:nvPr/>
        </p:nvCxnSpPr>
        <p:spPr>
          <a:xfrm>
            <a:off x="365850" y="4813675"/>
            <a:ext cx="3840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7" name="Shape 37"/>
          <p:cNvSpPr txBox="1"/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SzPts val="1600"/>
              <a:buNone/>
              <a:defRPr/>
            </a:lvl1pPr>
            <a:lvl2pPr lvl="1" rtl="0" algn="l">
              <a:spcBef>
                <a:spcPts val="0"/>
              </a:spcBef>
              <a:buSzPts val="1600"/>
              <a:buNone/>
              <a:defRPr/>
            </a:lvl2pPr>
            <a:lvl3pPr lvl="2" rtl="0" algn="l">
              <a:spcBef>
                <a:spcPts val="0"/>
              </a:spcBef>
              <a:buSzPts val="1600"/>
              <a:buNone/>
              <a:defRPr/>
            </a:lvl3pPr>
            <a:lvl4pPr lvl="3" rtl="0" algn="l">
              <a:spcBef>
                <a:spcPts val="0"/>
              </a:spcBef>
              <a:buSzPts val="1600"/>
              <a:buNone/>
              <a:defRPr/>
            </a:lvl4pPr>
            <a:lvl5pPr lvl="4" rtl="0" algn="l">
              <a:spcBef>
                <a:spcPts val="0"/>
              </a:spcBef>
              <a:buSzPts val="1600"/>
              <a:buNone/>
              <a:defRPr/>
            </a:lvl5pPr>
            <a:lvl6pPr lvl="5" rtl="0" algn="l">
              <a:spcBef>
                <a:spcPts val="0"/>
              </a:spcBef>
              <a:buSzPts val="1600"/>
              <a:buNone/>
              <a:defRPr/>
            </a:lvl6pPr>
            <a:lvl7pPr lvl="6" rtl="0" algn="l">
              <a:spcBef>
                <a:spcPts val="0"/>
              </a:spcBef>
              <a:buSzPts val="1600"/>
              <a:buNone/>
              <a:defRPr/>
            </a:lvl7pPr>
            <a:lvl8pPr lvl="7" rtl="0" algn="l">
              <a:spcBef>
                <a:spcPts val="0"/>
              </a:spcBef>
              <a:buSzPts val="1600"/>
              <a:buNone/>
              <a:defRPr/>
            </a:lvl8pPr>
            <a:lvl9pPr lvl="8" rtl="0" algn="l">
              <a:spcBef>
                <a:spcPts val="0"/>
              </a:spcBef>
              <a:buSzPts val="1600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600"/>
              <a:buChar char="∙"/>
              <a:defRPr/>
            </a:lvl1pPr>
            <a:lvl2pPr lvl="1" rtl="0">
              <a:spcBef>
                <a:spcPts val="0"/>
              </a:spcBef>
              <a:buSzPts val="1600"/>
              <a:buChar char="∙"/>
              <a:defRPr/>
            </a:lvl2pPr>
            <a:lvl3pPr lvl="2" rtl="0">
              <a:spcBef>
                <a:spcPts val="0"/>
              </a:spcBef>
              <a:buSzPts val="1600"/>
              <a:buChar char="∙"/>
              <a:defRPr/>
            </a:lvl3pPr>
            <a:lvl4pPr lvl="3" rtl="0">
              <a:spcBef>
                <a:spcPts val="0"/>
              </a:spcBef>
              <a:buSzPts val="1600"/>
              <a:buChar char="∙"/>
              <a:defRPr/>
            </a:lvl4pPr>
            <a:lvl5pPr lvl="4" rtl="0">
              <a:spcBef>
                <a:spcPts val="0"/>
              </a:spcBef>
              <a:buSzPts val="1600"/>
              <a:buChar char="∙"/>
              <a:defRPr/>
            </a:lvl5pPr>
            <a:lvl6pPr lvl="5" rtl="0">
              <a:spcBef>
                <a:spcPts val="0"/>
              </a:spcBef>
              <a:buSzPts val="1600"/>
              <a:buChar char="∙"/>
              <a:defRPr/>
            </a:lvl6pPr>
            <a:lvl7pPr lvl="6" rtl="0">
              <a:spcBef>
                <a:spcPts val="0"/>
              </a:spcBef>
              <a:buSzPts val="1600"/>
              <a:buChar char="∙"/>
              <a:defRPr/>
            </a:lvl7pPr>
            <a:lvl8pPr lvl="7" rtl="0">
              <a:spcBef>
                <a:spcPts val="0"/>
              </a:spcBef>
              <a:buSzPts val="1600"/>
              <a:buChar char="∙"/>
              <a:defRPr/>
            </a:lvl8pPr>
            <a:lvl9pPr lvl="8" rtl="0">
              <a:spcBef>
                <a:spcPts val="0"/>
              </a:spcBef>
              <a:buSzPts val="1600"/>
              <a:buChar char="∙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600"/>
              <a:buNone/>
              <a:defRPr/>
            </a:lvl1pPr>
            <a:lvl2pPr lvl="1">
              <a:spcBef>
                <a:spcPts val="0"/>
              </a:spcBef>
              <a:buSzPts val="1600"/>
              <a:buNone/>
              <a:defRPr/>
            </a:lvl2pPr>
            <a:lvl3pPr lvl="2">
              <a:spcBef>
                <a:spcPts val="0"/>
              </a:spcBef>
              <a:buSzPts val="1600"/>
              <a:buNone/>
              <a:defRPr/>
            </a:lvl3pPr>
            <a:lvl4pPr lvl="3">
              <a:spcBef>
                <a:spcPts val="0"/>
              </a:spcBef>
              <a:buSzPts val="1600"/>
              <a:buNone/>
              <a:defRPr/>
            </a:lvl4pPr>
            <a:lvl5pPr lvl="4">
              <a:spcBef>
                <a:spcPts val="0"/>
              </a:spcBef>
              <a:buSzPts val="1600"/>
              <a:buNone/>
              <a:defRPr/>
            </a:lvl5pPr>
            <a:lvl6pPr lvl="5">
              <a:spcBef>
                <a:spcPts val="0"/>
              </a:spcBef>
              <a:buSzPts val="1600"/>
              <a:buNone/>
              <a:defRPr/>
            </a:lvl6pPr>
            <a:lvl7pPr lvl="6">
              <a:spcBef>
                <a:spcPts val="0"/>
              </a:spcBef>
              <a:buSzPts val="1600"/>
              <a:buNone/>
              <a:defRPr/>
            </a:lvl7pPr>
            <a:lvl8pPr lvl="7">
              <a:spcBef>
                <a:spcPts val="0"/>
              </a:spcBef>
              <a:buSzPts val="1600"/>
              <a:buNone/>
              <a:defRPr/>
            </a:lvl8pPr>
            <a:lvl9pPr lvl="8">
              <a:spcBef>
                <a:spcPts val="0"/>
              </a:spcBef>
              <a:buSzPts val="1600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593687" y="1823700"/>
            <a:ext cx="3861900" cy="2651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∙"/>
              <a:defRPr sz="1400"/>
            </a:lvl1pPr>
            <a:lvl2pPr lvl="1">
              <a:spcBef>
                <a:spcPts val="0"/>
              </a:spcBef>
              <a:buSzPts val="1400"/>
              <a:buChar char="∙"/>
              <a:defRPr sz="1400"/>
            </a:lvl2pPr>
            <a:lvl3pPr lvl="2">
              <a:spcBef>
                <a:spcPts val="0"/>
              </a:spcBef>
              <a:buSzPts val="1400"/>
              <a:buChar char="∙"/>
              <a:defRPr sz="1400"/>
            </a:lvl3pPr>
            <a:lvl4pPr lvl="3">
              <a:spcBef>
                <a:spcPts val="0"/>
              </a:spcBef>
              <a:buSzPts val="1400"/>
              <a:buChar char="∙"/>
              <a:defRPr sz="1400"/>
            </a:lvl4pPr>
            <a:lvl5pPr lvl="4">
              <a:spcBef>
                <a:spcPts val="0"/>
              </a:spcBef>
              <a:buSzPts val="1400"/>
              <a:buChar char="∙"/>
              <a:defRPr sz="1400"/>
            </a:lvl5pPr>
            <a:lvl6pPr lvl="5">
              <a:spcBef>
                <a:spcPts val="0"/>
              </a:spcBef>
              <a:buSzPts val="1400"/>
              <a:buChar char="∙"/>
              <a:defRPr sz="1400"/>
            </a:lvl6pPr>
            <a:lvl7pPr lvl="6">
              <a:spcBef>
                <a:spcPts val="0"/>
              </a:spcBef>
              <a:buSzPts val="1400"/>
              <a:buChar char="∙"/>
              <a:defRPr sz="1400"/>
            </a:lvl7pPr>
            <a:lvl8pPr lvl="7">
              <a:spcBef>
                <a:spcPts val="0"/>
              </a:spcBef>
              <a:buSzPts val="1400"/>
              <a:buChar char="∙"/>
              <a:defRPr sz="1400"/>
            </a:lvl8pPr>
            <a:lvl9pPr lvl="8">
              <a:spcBef>
                <a:spcPts val="0"/>
              </a:spcBef>
              <a:buSzPts val="1400"/>
              <a:buChar char="∙"/>
              <a:defRPr sz="1400"/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688285" y="1823700"/>
            <a:ext cx="3861900" cy="2651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∙"/>
              <a:defRPr sz="1400"/>
            </a:lvl1pPr>
            <a:lvl2pPr lvl="1">
              <a:spcBef>
                <a:spcPts val="0"/>
              </a:spcBef>
              <a:buSzPts val="1400"/>
              <a:buChar char="∙"/>
              <a:defRPr sz="1400"/>
            </a:lvl2pPr>
            <a:lvl3pPr lvl="2">
              <a:spcBef>
                <a:spcPts val="0"/>
              </a:spcBef>
              <a:buSzPts val="1400"/>
              <a:buChar char="∙"/>
              <a:defRPr sz="1400"/>
            </a:lvl3pPr>
            <a:lvl4pPr lvl="3">
              <a:spcBef>
                <a:spcPts val="0"/>
              </a:spcBef>
              <a:buSzPts val="1400"/>
              <a:buChar char="∙"/>
              <a:defRPr sz="1400"/>
            </a:lvl4pPr>
            <a:lvl5pPr lvl="4">
              <a:spcBef>
                <a:spcPts val="0"/>
              </a:spcBef>
              <a:buSzPts val="1400"/>
              <a:buChar char="∙"/>
              <a:defRPr sz="1400"/>
            </a:lvl5pPr>
            <a:lvl6pPr lvl="5">
              <a:spcBef>
                <a:spcPts val="0"/>
              </a:spcBef>
              <a:buSzPts val="1400"/>
              <a:buChar char="∙"/>
              <a:defRPr sz="1400"/>
            </a:lvl6pPr>
            <a:lvl7pPr lvl="6">
              <a:spcBef>
                <a:spcPts val="0"/>
              </a:spcBef>
              <a:buSzPts val="1400"/>
              <a:buChar char="∙"/>
              <a:defRPr sz="1400"/>
            </a:lvl7pPr>
            <a:lvl8pPr lvl="7">
              <a:spcBef>
                <a:spcPts val="0"/>
              </a:spcBef>
              <a:buSzPts val="1400"/>
              <a:buChar char="∙"/>
              <a:defRPr sz="1400"/>
            </a:lvl8pPr>
            <a:lvl9pPr lvl="8">
              <a:spcBef>
                <a:spcPts val="0"/>
              </a:spcBef>
              <a:buSzPts val="1400"/>
              <a:buChar char="∙"/>
              <a:defRPr sz="14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5" name="Shape 55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6" name="Shape 56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1600"/>
              <a:buNone/>
              <a:defRPr/>
            </a:lvl1pPr>
            <a:lvl2pPr lvl="1" rtl="0">
              <a:spcBef>
                <a:spcPts val="0"/>
              </a:spcBef>
              <a:buSzPts val="1600"/>
              <a:buNone/>
              <a:defRPr/>
            </a:lvl2pPr>
            <a:lvl3pPr lvl="2" rtl="0">
              <a:spcBef>
                <a:spcPts val="0"/>
              </a:spcBef>
              <a:buSzPts val="1600"/>
              <a:buNone/>
              <a:defRPr/>
            </a:lvl3pPr>
            <a:lvl4pPr lvl="3" rtl="0">
              <a:spcBef>
                <a:spcPts val="0"/>
              </a:spcBef>
              <a:buSzPts val="1600"/>
              <a:buNone/>
              <a:defRPr/>
            </a:lvl4pPr>
            <a:lvl5pPr lvl="4" rtl="0">
              <a:spcBef>
                <a:spcPts val="0"/>
              </a:spcBef>
              <a:buSzPts val="1600"/>
              <a:buNone/>
              <a:defRPr/>
            </a:lvl5pPr>
            <a:lvl6pPr lvl="5" rtl="0">
              <a:spcBef>
                <a:spcPts val="0"/>
              </a:spcBef>
              <a:buSzPts val="1600"/>
              <a:buNone/>
              <a:defRPr/>
            </a:lvl6pPr>
            <a:lvl7pPr lvl="6" rtl="0">
              <a:spcBef>
                <a:spcPts val="0"/>
              </a:spcBef>
              <a:buSzPts val="1600"/>
              <a:buNone/>
              <a:defRPr/>
            </a:lvl7pPr>
            <a:lvl8pPr lvl="7" rtl="0">
              <a:spcBef>
                <a:spcPts val="0"/>
              </a:spcBef>
              <a:buSzPts val="1600"/>
              <a:buNone/>
              <a:defRPr/>
            </a:lvl8pPr>
            <a:lvl9pPr lvl="8" rtl="0">
              <a:spcBef>
                <a:spcPts val="0"/>
              </a:spcBef>
              <a:buSzPts val="1600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593575" y="1823700"/>
            <a:ext cx="2544000" cy="2651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∙"/>
              <a:defRPr sz="1400"/>
            </a:lvl1pPr>
            <a:lvl2pPr lvl="1" rtl="0">
              <a:spcBef>
                <a:spcPts val="0"/>
              </a:spcBef>
              <a:buSzPts val="1400"/>
              <a:buChar char="∙"/>
              <a:defRPr sz="1400"/>
            </a:lvl2pPr>
            <a:lvl3pPr lvl="2" rtl="0">
              <a:spcBef>
                <a:spcPts val="0"/>
              </a:spcBef>
              <a:buSzPts val="1400"/>
              <a:buChar char="∙"/>
              <a:defRPr sz="1400"/>
            </a:lvl3pPr>
            <a:lvl4pPr lvl="3" rtl="0">
              <a:spcBef>
                <a:spcPts val="0"/>
              </a:spcBef>
              <a:buSzPts val="1400"/>
              <a:buChar char="∙"/>
              <a:defRPr sz="1400"/>
            </a:lvl4pPr>
            <a:lvl5pPr lvl="4" rtl="0">
              <a:spcBef>
                <a:spcPts val="0"/>
              </a:spcBef>
              <a:buSzPts val="1400"/>
              <a:buChar char="∙"/>
              <a:defRPr sz="1400"/>
            </a:lvl5pPr>
            <a:lvl6pPr lvl="5" rtl="0">
              <a:spcBef>
                <a:spcPts val="0"/>
              </a:spcBef>
              <a:buSzPts val="1400"/>
              <a:buChar char="∙"/>
              <a:defRPr sz="1400"/>
            </a:lvl6pPr>
            <a:lvl7pPr lvl="6" rtl="0">
              <a:spcBef>
                <a:spcPts val="0"/>
              </a:spcBef>
              <a:buSzPts val="1400"/>
              <a:buChar char="∙"/>
              <a:defRPr sz="1400"/>
            </a:lvl7pPr>
            <a:lvl8pPr lvl="7" rtl="0">
              <a:spcBef>
                <a:spcPts val="0"/>
              </a:spcBef>
              <a:buSzPts val="1400"/>
              <a:buChar char="∙"/>
              <a:defRPr sz="1400"/>
            </a:lvl8pPr>
            <a:lvl9pPr lvl="8" rtl="0">
              <a:spcBef>
                <a:spcPts val="0"/>
              </a:spcBef>
              <a:buSzPts val="1400"/>
              <a:buChar char="∙"/>
              <a:defRPr sz="1400"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3267919" y="1823700"/>
            <a:ext cx="2544000" cy="2651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∙"/>
              <a:defRPr sz="1400"/>
            </a:lvl1pPr>
            <a:lvl2pPr lvl="1" rtl="0">
              <a:spcBef>
                <a:spcPts val="0"/>
              </a:spcBef>
              <a:buSzPts val="1400"/>
              <a:buChar char="∙"/>
              <a:defRPr sz="1400"/>
            </a:lvl2pPr>
            <a:lvl3pPr lvl="2" rtl="0">
              <a:spcBef>
                <a:spcPts val="0"/>
              </a:spcBef>
              <a:buSzPts val="1400"/>
              <a:buChar char="∙"/>
              <a:defRPr sz="1400"/>
            </a:lvl3pPr>
            <a:lvl4pPr lvl="3" rtl="0">
              <a:spcBef>
                <a:spcPts val="0"/>
              </a:spcBef>
              <a:buSzPts val="1400"/>
              <a:buChar char="∙"/>
              <a:defRPr sz="1400"/>
            </a:lvl4pPr>
            <a:lvl5pPr lvl="4" rtl="0">
              <a:spcBef>
                <a:spcPts val="0"/>
              </a:spcBef>
              <a:buSzPts val="1400"/>
              <a:buChar char="∙"/>
              <a:defRPr sz="1400"/>
            </a:lvl5pPr>
            <a:lvl6pPr lvl="5" rtl="0">
              <a:spcBef>
                <a:spcPts val="0"/>
              </a:spcBef>
              <a:buSzPts val="1400"/>
              <a:buChar char="∙"/>
              <a:defRPr sz="1400"/>
            </a:lvl6pPr>
            <a:lvl7pPr lvl="6" rtl="0">
              <a:spcBef>
                <a:spcPts val="0"/>
              </a:spcBef>
              <a:buSzPts val="1400"/>
              <a:buChar char="∙"/>
              <a:defRPr sz="1400"/>
            </a:lvl7pPr>
            <a:lvl8pPr lvl="7" rtl="0">
              <a:spcBef>
                <a:spcPts val="0"/>
              </a:spcBef>
              <a:buSzPts val="1400"/>
              <a:buChar char="∙"/>
              <a:defRPr sz="1400"/>
            </a:lvl8pPr>
            <a:lvl9pPr lvl="8" rtl="0">
              <a:spcBef>
                <a:spcPts val="0"/>
              </a:spcBef>
              <a:buSzPts val="1400"/>
              <a:buChar char="∙"/>
              <a:defRPr sz="1400"/>
            </a:lvl9pPr>
          </a:lstStyle>
          <a:p/>
        </p:txBody>
      </p:sp>
      <p:sp>
        <p:nvSpPr>
          <p:cNvPr id="59" name="Shape 59"/>
          <p:cNvSpPr txBox="1"/>
          <p:nvPr>
            <p:ph idx="3" type="body"/>
          </p:nvPr>
        </p:nvSpPr>
        <p:spPr>
          <a:xfrm>
            <a:off x="5942264" y="1823700"/>
            <a:ext cx="2544000" cy="2651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∙"/>
              <a:defRPr sz="1400"/>
            </a:lvl1pPr>
            <a:lvl2pPr lvl="1" rtl="0">
              <a:spcBef>
                <a:spcPts val="0"/>
              </a:spcBef>
              <a:buSzPts val="1400"/>
              <a:buChar char="∙"/>
              <a:defRPr sz="1400"/>
            </a:lvl2pPr>
            <a:lvl3pPr lvl="2" rtl="0">
              <a:spcBef>
                <a:spcPts val="0"/>
              </a:spcBef>
              <a:buSzPts val="1400"/>
              <a:buChar char="∙"/>
              <a:defRPr sz="1400"/>
            </a:lvl3pPr>
            <a:lvl4pPr lvl="3" rtl="0">
              <a:spcBef>
                <a:spcPts val="0"/>
              </a:spcBef>
              <a:buSzPts val="1400"/>
              <a:buChar char="∙"/>
              <a:defRPr sz="1400"/>
            </a:lvl4pPr>
            <a:lvl5pPr lvl="4" rtl="0">
              <a:spcBef>
                <a:spcPts val="0"/>
              </a:spcBef>
              <a:buSzPts val="1400"/>
              <a:buChar char="∙"/>
              <a:defRPr sz="1400"/>
            </a:lvl5pPr>
            <a:lvl6pPr lvl="5" rtl="0">
              <a:spcBef>
                <a:spcPts val="0"/>
              </a:spcBef>
              <a:buSzPts val="1400"/>
              <a:buChar char="∙"/>
              <a:defRPr sz="1400"/>
            </a:lvl6pPr>
            <a:lvl7pPr lvl="6" rtl="0">
              <a:spcBef>
                <a:spcPts val="0"/>
              </a:spcBef>
              <a:buSzPts val="1400"/>
              <a:buChar char="∙"/>
              <a:defRPr sz="1400"/>
            </a:lvl7pPr>
            <a:lvl8pPr lvl="7" rtl="0">
              <a:spcBef>
                <a:spcPts val="0"/>
              </a:spcBef>
              <a:buSzPts val="1400"/>
              <a:buChar char="∙"/>
              <a:defRPr sz="1400"/>
            </a:lvl8pPr>
            <a:lvl9pPr lvl="8" rtl="0">
              <a:spcBef>
                <a:spcPts val="0"/>
              </a:spcBef>
              <a:buSzPts val="1400"/>
              <a:buChar char="∙"/>
              <a:defRPr sz="1400"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6" name="Shape 66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7" name="Shape 67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600"/>
              <a:buNone/>
              <a:defRPr/>
            </a:lvl1pPr>
            <a:lvl2pPr lvl="1">
              <a:spcBef>
                <a:spcPts val="0"/>
              </a:spcBef>
              <a:buSzPts val="1600"/>
              <a:buNone/>
              <a:defRPr/>
            </a:lvl2pPr>
            <a:lvl3pPr lvl="2">
              <a:spcBef>
                <a:spcPts val="0"/>
              </a:spcBef>
              <a:buSzPts val="1600"/>
              <a:buNone/>
              <a:defRPr/>
            </a:lvl3pPr>
            <a:lvl4pPr lvl="3">
              <a:spcBef>
                <a:spcPts val="0"/>
              </a:spcBef>
              <a:buSzPts val="1600"/>
              <a:buNone/>
              <a:defRPr/>
            </a:lvl4pPr>
            <a:lvl5pPr lvl="4">
              <a:spcBef>
                <a:spcPts val="0"/>
              </a:spcBef>
              <a:buSzPts val="1600"/>
              <a:buNone/>
              <a:defRPr/>
            </a:lvl5pPr>
            <a:lvl6pPr lvl="5">
              <a:spcBef>
                <a:spcPts val="0"/>
              </a:spcBef>
              <a:buSzPts val="1600"/>
              <a:buNone/>
              <a:defRPr/>
            </a:lvl6pPr>
            <a:lvl7pPr lvl="6">
              <a:spcBef>
                <a:spcPts val="0"/>
              </a:spcBef>
              <a:buSzPts val="1600"/>
              <a:buNone/>
              <a:defRPr/>
            </a:lvl7pPr>
            <a:lvl8pPr lvl="7">
              <a:spcBef>
                <a:spcPts val="0"/>
              </a:spcBef>
              <a:buSzPts val="1600"/>
              <a:buNone/>
              <a:defRPr/>
            </a:lvl8pPr>
            <a:lvl9pPr lvl="8">
              <a:spcBef>
                <a:spcPts val="0"/>
              </a:spcBef>
              <a:buSzPts val="1600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 rot="-5400000">
            <a:off x="4517850" y="-385729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0" y="709150"/>
            <a:ext cx="9144000" cy="443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2" name="Shape 72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3" name="Shape 73"/>
          <p:cNvSpPr txBox="1"/>
          <p:nvPr>
            <p:ph idx="1" type="body"/>
          </p:nvPr>
        </p:nvSpPr>
        <p:spPr>
          <a:xfrm>
            <a:off x="593575" y="4253900"/>
            <a:ext cx="7956900" cy="51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360"/>
              </a:spcBef>
              <a:buSzPts val="1200"/>
              <a:buNone/>
              <a:defRPr sz="1200"/>
            </a:lvl1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50000"/>
              </a:lnSpc>
              <a:spcBef>
                <a:spcPts val="600"/>
              </a:spcBef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>
              <a:lnSpc>
                <a:spcPct val="150000"/>
              </a:lnSpc>
              <a:spcBef>
                <a:spcPts val="480"/>
              </a:spcBef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lvl="2">
              <a:lnSpc>
                <a:spcPct val="150000"/>
              </a:lnSpc>
              <a:spcBef>
                <a:spcPts val="480"/>
              </a:spcBef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lvl="3">
              <a:lnSpc>
                <a:spcPct val="150000"/>
              </a:lnSpc>
              <a:spcBef>
                <a:spcPts val="360"/>
              </a:spcBef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lvl="4">
              <a:lnSpc>
                <a:spcPct val="150000"/>
              </a:lnSpc>
              <a:spcBef>
                <a:spcPts val="360"/>
              </a:spcBef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lvl="5">
              <a:lnSpc>
                <a:spcPct val="150000"/>
              </a:lnSpc>
              <a:spcBef>
                <a:spcPts val="360"/>
              </a:spcBef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lvl="6">
              <a:lnSpc>
                <a:spcPct val="150000"/>
              </a:lnSpc>
              <a:spcBef>
                <a:spcPts val="360"/>
              </a:spcBef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lvl="7">
              <a:lnSpc>
                <a:spcPct val="150000"/>
              </a:lnSpc>
              <a:spcBef>
                <a:spcPts val="360"/>
              </a:spcBef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lvl="8">
              <a:lnSpc>
                <a:spcPct val="150000"/>
              </a:lnSpc>
              <a:spcBef>
                <a:spcPts val="360"/>
              </a:spcBef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685800" y="2144225"/>
            <a:ext cx="83394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Undergraduate Student Government Public Forum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794000" y="3587675"/>
            <a:ext cx="51222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Playfair Display"/>
                <a:ea typeface="Playfair Display"/>
                <a:cs typeface="Playfair Display"/>
                <a:sym typeface="Playfair Display"/>
              </a:rPr>
              <a:t>Thursday, November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589350" y="743275"/>
            <a:ext cx="3393300" cy="676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Thank You For Coming!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47575" y="1519750"/>
            <a:ext cx="4330800" cy="30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Any questions? Please contact us!</a:t>
            </a:r>
            <a:b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President: Andrew Jackson.2450</a:t>
            </a:r>
            <a:b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Vice President: Sophie Chang.1310</a:t>
            </a:r>
            <a:b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Forum Coordinator: Tricia Penlington.1</a:t>
            </a:r>
            <a:b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Sign up for our Newsletter at </a:t>
            </a:r>
            <a:r>
              <a:rPr b="1"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go.osu.edu/usgnewsletter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4952375" y="374275"/>
            <a:ext cx="3794700" cy="4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Next Public Forum: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Thursday, November 30 at 5:30 in the Brutus Buckeye Room in the Ohio Union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Follow Us! </a:t>
            </a:r>
            <a:br>
              <a:rPr b="1"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b="1"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Twitter: @usgosu </a:t>
            </a:r>
            <a:br>
              <a:rPr b="1"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b="1"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Instagram: usg_osu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518725" y="136325"/>
            <a:ext cx="7956600" cy="67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Academic Affairs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593575" y="1636075"/>
            <a:ext cx="7956600" cy="281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Director: Kate Greer.219</a:t>
            </a:r>
            <a:b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Presenter: Liz Webb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fair Display"/>
              <a:buChar char="❖"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Scholarship Portal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Playfair Display"/>
              <a:buChar char="❖"/>
            </a:pPr>
            <a:r>
              <a:rPr lang="en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STEP Accessibility 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518725" y="136325"/>
            <a:ext cx="7956600" cy="67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Diversity and Inclusion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593575" y="1636075"/>
            <a:ext cx="7956600" cy="281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Director: Alex Leeder.4</a:t>
            </a:r>
            <a:b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Presenter: Lei Guo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fair Display"/>
              <a:buChar char="❖"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Current resolutions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fair Display"/>
              <a:buChar char="❖"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Diversity Discussion 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fair Display"/>
              <a:buChar char="❖"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Resources for Homeless Students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518725" y="136325"/>
            <a:ext cx="7956600" cy="67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Government Relations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593575" y="1636075"/>
            <a:ext cx="7956600" cy="281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Director: </a:t>
            </a:r>
            <a:r>
              <a:rPr lang="en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Jake Dretzka.3</a:t>
            </a:r>
            <a:b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Presenter: Jake Dretzka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fair Display"/>
              <a:buChar char="❖"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Government Greets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518725" y="136325"/>
            <a:ext cx="7956600" cy="67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Health and Safety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593575" y="1636075"/>
            <a:ext cx="7956600" cy="281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Director: Maria Vargo.140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Presenter: Maria Vargo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fair Display"/>
              <a:buChar char="❖"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FYE Reducing Stigma Sessions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Playfair Display"/>
              <a:buChar char="❖"/>
            </a:pPr>
            <a:r>
              <a:rPr lang="en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Off Campus Lighting</a:t>
            </a:r>
            <a:r>
              <a:rPr lang="en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518725" y="136325"/>
            <a:ext cx="7956600" cy="67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Student Affairs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x="593575" y="1636075"/>
            <a:ext cx="7956600" cy="281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Director: Erin Donnelly.132</a:t>
            </a:r>
            <a:b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Presenter: Erin Donnelly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fair Display"/>
              <a:buChar char="❖"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Clean Up Columbus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Playfair Display"/>
              <a:buChar char="❖"/>
            </a:pPr>
            <a:r>
              <a:rPr lang="en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Renter’s Guide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518725" y="136325"/>
            <a:ext cx="7956600" cy="67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Sustainability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x="593575" y="1636075"/>
            <a:ext cx="7956600" cy="281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Director: Vikas Munjal.4</a:t>
            </a:r>
            <a:b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Presenter: Cameron Stewart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fair Display"/>
              <a:buChar char="❖"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“Wasted! The Story of Food Waste” Film Screening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Playfair Display"/>
              <a:buChar char="❖"/>
            </a:pPr>
            <a:r>
              <a:rPr lang="en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Laundry Room Efficiency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518725" y="136325"/>
            <a:ext cx="7956600" cy="67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General Assembly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593575" y="1636075"/>
            <a:ext cx="7956600" cy="281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Vice President: Sophie Chang.1310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50-R-11: A Resolution to Increase Transparency of International Fee at The Ohio State University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50-R-12: A Resolution Calling Upon the University to Recognize the Second Monday of October as Indigenous Peoples' Day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50-R-13: A Resolution to Create a Message Box on Carmen Featuring a Statement About Mental Health Awareness and Student Life Counseling and Consultation Service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50-R-14: A Resolution to Make STEP More Accessible to Commuter and Transfer Students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589350" y="971875"/>
            <a:ext cx="3393300" cy="676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200"/>
              <a:t>General Updates!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283475" y="1648075"/>
            <a:ext cx="4143600" cy="30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Next Cabinet: </a:t>
            </a:r>
            <a:r>
              <a:rPr lang="en" sz="2000"/>
              <a:t>Tuesday, November 7 at 6pm in the Ohio Union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Next General Assembly Meeting:</a:t>
            </a:r>
            <a:r>
              <a:rPr lang="en" sz="2000"/>
              <a:t> Wednesday, November 8 at 6:30 in the Ohio Union Senate Chamber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5155550" y="855475"/>
            <a:ext cx="3464700" cy="3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Next Public Forum: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Thursday, November 30 at 5:30 in the Brutus Buckeye Room in the Ohio Union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s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