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7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9.xml"/><Relationship Id="rId24" Type="http://schemas.openxmlformats.org/officeDocument/2006/relationships/font" Target="fonts/Oswald-bold.fntdata"/><Relationship Id="rId12" Type="http://schemas.openxmlformats.org/officeDocument/2006/relationships/slide" Target="slides/slide8.xml"/><Relationship Id="rId23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10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slide" Target="slides/slide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2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/>
              <a:t>Undergraduate Student </a:t>
            </a:r>
            <a:r>
              <a:rPr lang="en" sz="4600"/>
              <a:t>Government</a:t>
            </a:r>
            <a:r>
              <a:rPr lang="en" sz="4600"/>
              <a:t> Public Forum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Thursday, October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 For Coming!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34075"/>
            <a:ext cx="44682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Any questions? Please contact us!</a:t>
            </a:r>
            <a:br>
              <a:rPr lang="en"/>
            </a:br>
            <a:r>
              <a:rPr lang="en"/>
              <a:t>President: Andrew Jackson.2450</a:t>
            </a:r>
            <a:br>
              <a:rPr lang="en"/>
            </a:br>
            <a:r>
              <a:rPr lang="en"/>
              <a:t>Vice President: Sophie Chang.1310</a:t>
            </a:r>
            <a:br>
              <a:rPr lang="en"/>
            </a:br>
            <a:r>
              <a:rPr lang="en"/>
              <a:t>Forum Coordinator: Tricia Penlington.1</a:t>
            </a:r>
            <a:br>
              <a:rPr lang="en"/>
            </a:br>
            <a:r>
              <a:rPr lang="en"/>
              <a:t>Sign up for our Newsletter at </a:t>
            </a:r>
            <a:r>
              <a:rPr b="1" lang="en"/>
              <a:t>go.osu.edu/usgnewsletter</a:t>
            </a:r>
            <a:br>
              <a:rPr lang="en"/>
            </a:br>
          </a:p>
        </p:txBody>
      </p:sp>
      <p:sp>
        <p:nvSpPr>
          <p:cNvPr id="114" name="Shape 114"/>
          <p:cNvSpPr txBox="1"/>
          <p:nvPr/>
        </p:nvSpPr>
        <p:spPr>
          <a:xfrm>
            <a:off x="4715400" y="1400850"/>
            <a:ext cx="4116900" cy="30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000">
                <a:latin typeface="Playfair Display"/>
                <a:ea typeface="Playfair Display"/>
                <a:cs typeface="Playfair Display"/>
                <a:sym typeface="Playfair Display"/>
              </a:rPr>
              <a:t>Follow Us!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000">
                <a:latin typeface="Playfair Display"/>
                <a:ea typeface="Playfair Display"/>
                <a:cs typeface="Playfair Display"/>
                <a:sym typeface="Playfair Display"/>
              </a:rPr>
              <a:t>Twitter: @usgosu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000">
                <a:latin typeface="Playfair Display"/>
                <a:ea typeface="Playfair Display"/>
                <a:cs typeface="Playfair Display"/>
                <a:sym typeface="Playfair Display"/>
              </a:rPr>
              <a:t>Instagram: usg_osu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Affairs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Kate Greer.219</a:t>
            </a:r>
            <a:br>
              <a:rPr lang="en" sz="2000"/>
            </a:br>
            <a:r>
              <a:rPr lang="en" sz="2000"/>
              <a:t>Presenter: Vidhya Jeyadev</a:t>
            </a:r>
            <a:br>
              <a:rPr lang="en" sz="2000"/>
            </a:br>
            <a:r>
              <a:rPr lang="en" sz="2000"/>
              <a:t>1. Standardized Absence Policy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2. Access Code Study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Diversity and Inclusion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Alex Leeder.4</a:t>
            </a:r>
            <a:br>
              <a:rPr lang="en" sz="2000"/>
            </a:br>
            <a:r>
              <a:rPr lang="en" sz="2000"/>
              <a:t>Presenter: Alex Leeder</a:t>
            </a:r>
            <a:br>
              <a:rPr lang="en" sz="2000"/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Government Relations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Jake Dretzka.3 </a:t>
            </a:r>
            <a:br>
              <a:rPr lang="en" sz="2000"/>
            </a:br>
            <a:r>
              <a:rPr lang="en" sz="2000"/>
              <a:t>Presenter: Jake Dretzka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Government Greets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ts val="2000"/>
              <a:buAutoNum type="arabicPeriod"/>
            </a:pPr>
            <a:r>
              <a:rPr lang="en" sz="2000"/>
              <a:t>Lobbying Trip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Health and Safety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Maria Vargo.140</a:t>
            </a:r>
            <a:br>
              <a:rPr lang="en" sz="2000"/>
            </a:br>
            <a:r>
              <a:rPr lang="en" sz="2000"/>
              <a:t>Presenter: Tricia Penlington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Free pads and tampons in every bathroom on campus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ts val="2000"/>
              <a:buAutoNum type="arabicPeriod"/>
            </a:pPr>
            <a:r>
              <a:rPr lang="en" sz="2000"/>
              <a:t>Working with Columbus to make more crosswalks on High Street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Affairs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Erin Donnelly.132</a:t>
            </a:r>
            <a:br>
              <a:rPr lang="en" sz="2000"/>
            </a:br>
            <a:r>
              <a:rPr lang="en" sz="2000"/>
              <a:t>Presenter: Kimmy Sullivan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Sustainability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Director: Vikas Munjal.4</a:t>
            </a:r>
            <a:br>
              <a:rPr lang="en" sz="2000"/>
            </a:br>
            <a:r>
              <a:rPr lang="en" sz="2000"/>
              <a:t>Presenter: Vikas Munjal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How To Live Sustainably Event</a:t>
            </a:r>
          </a:p>
          <a:p>
            <a:pPr indent="-355600" lvl="0" marL="457200">
              <a:lnSpc>
                <a:spcPct val="200000"/>
              </a:lnSpc>
              <a:spcBef>
                <a:spcPts val="0"/>
              </a:spcBef>
              <a:buSzPts val="2000"/>
              <a:buAutoNum type="arabicPeriod"/>
            </a:pPr>
            <a:r>
              <a:rPr lang="en" sz="2000"/>
              <a:t>Composting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Assembly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Vice President: Sophie Chang.1310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700"/>
              <a:t>50-R-7</a:t>
            </a:r>
            <a:r>
              <a:rPr lang="en" sz="1700"/>
              <a:t>: A Resolution to Oppose the Ban on Window Art in Campus Residence Halls</a:t>
            </a:r>
            <a:br>
              <a:rPr lang="en" sz="1700"/>
            </a:br>
            <a:br>
              <a:rPr lang="en" sz="1700"/>
            </a:br>
            <a:r>
              <a:rPr b="1" lang="en" sz="1700"/>
              <a:t>50-R-8</a:t>
            </a:r>
            <a:r>
              <a:rPr lang="en" sz="1700"/>
              <a:t>: A Resolution to Approve the Deputy Chief of Staff and Senior Policy Advisor in USG's Senior Staff</a:t>
            </a:r>
            <a:br>
              <a:rPr lang="en" sz="1700"/>
            </a:br>
            <a:br>
              <a:rPr lang="en" sz="1700"/>
            </a:br>
            <a:r>
              <a:rPr b="1" lang="en" sz="1700"/>
              <a:t>50-R-9</a:t>
            </a:r>
            <a:r>
              <a:rPr lang="en" sz="1700"/>
              <a:t>: A Resolution to Implement Bathrooms in the Traditions at Morrill Dining Location </a:t>
            </a:r>
            <a:br>
              <a:rPr lang="en" sz="1700"/>
            </a:br>
            <a:br>
              <a:rPr lang="en" sz="1700"/>
            </a:br>
            <a:r>
              <a:rPr b="1" lang="en" sz="1700"/>
              <a:t>50-R-10</a:t>
            </a:r>
            <a:r>
              <a:rPr lang="en" sz="1700"/>
              <a:t>: A Resolution to Canvass for the Creation of a Standardized Absence Policy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Updates!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Next Cabinet: Tuesday, October 10 at 6 pm in the Ohio Union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Next General Assembly Meeting: Wednesday, October 11 at 6:30 pm in the                                                                                                                           Ohio Union Senate Chamber 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000"/>
              <a:t>Next Public Forum: Thursday, November 2 at 5:30 pm in the Brutus Buckeye Room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