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embeddedFontLst>
    <p:embeddedFont>
      <p:font typeface="Robo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slide" Target="slides/slide1.xml"/><Relationship Id="rId19" Type="http://schemas.openxmlformats.org/officeDocument/2006/relationships/font" Target="fonts/Roboto-boldItalic.fntdata"/><Relationship Id="rId6" Type="http://schemas.openxmlformats.org/officeDocument/2006/relationships/slide" Target="slides/slide2.xml"/><Relationship Id="rId18" Type="http://schemas.openxmlformats.org/officeDocument/2006/relationships/font" Target="fonts/Roboto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Undergraduate Student Government Public Forum</a:t>
            </a:r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Thursday, September 7, 2017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General Updates!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Next Cabinet: Tuesday, September 12, 2017 at 6 p.m. in the Union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Next General Assembly Meeting: Wednesday, September 13, 2017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Next Public Forum: Thursday, October 5, 2017 at 5:30 in Tanya R. Ruther, Union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Thank You For Coming!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311700" y="1229875"/>
            <a:ext cx="45537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Any questions? Please contact us!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President: Andrew Jackson.2450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Vice President: Sophie Chang.1310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Forum Coordinator: Tricia Penlington.1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Sign up for our Newsletter at go.osu.edu/usgnewslettter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4491225" y="1229875"/>
            <a:ext cx="4437600" cy="226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Follow Us!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Twitter: @usgosu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Instagram: usg_osu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Snapchat: usgosu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Administrative Current Agenda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DACA Resources staying in place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Free tampons and pads in women’s and gender inclusive bathrooms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Gender inclusive housing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Scholarship registry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Academic Affairs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Director: Kate Greer.219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Presenter: Vidhya Jeyadev</a:t>
            </a:r>
          </a:p>
          <a:p>
            <a:pPr indent="-3683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Textbook Option Awareness</a:t>
            </a:r>
          </a:p>
          <a:p>
            <a:pPr indent="-368300" lvl="0" marL="457200" rtl="0">
              <a:lnSpc>
                <a:spcPct val="200000"/>
              </a:lnSpc>
              <a:spcBef>
                <a:spcPts val="0"/>
              </a:spcBef>
              <a:buSzPts val="2200"/>
              <a:buAutoNum type="arabicPeriod"/>
            </a:pPr>
            <a:r>
              <a:rPr lang="en" sz="2200"/>
              <a:t>Standardized </a:t>
            </a:r>
            <a:r>
              <a:rPr lang="en" sz="2200"/>
              <a:t>Absence</a:t>
            </a:r>
            <a:r>
              <a:rPr lang="en" sz="2200"/>
              <a:t> Policy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Diversity and Inclusion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Director: Alex Leeder.4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Presenter: Lei Guo</a:t>
            </a:r>
          </a:p>
          <a:p>
            <a:pPr indent="-368300" lvl="0" marL="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Diversity discussion</a:t>
            </a:r>
          </a:p>
          <a:p>
            <a:pPr indent="-368300" lvl="0" marL="457200">
              <a:lnSpc>
                <a:spcPct val="200000"/>
              </a:lnSpc>
              <a:spcBef>
                <a:spcPts val="0"/>
              </a:spcBef>
              <a:buSzPts val="2200"/>
              <a:buAutoNum type="arabicPeriod"/>
            </a:pPr>
            <a:r>
              <a:rPr lang="en" sz="2200"/>
              <a:t>End Hate OSU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Government Relations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Director: Jake Dretzka.3 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Presenter: Abi McGowan</a:t>
            </a:r>
          </a:p>
          <a:p>
            <a:pPr indent="-3683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Government Greets</a:t>
            </a:r>
          </a:p>
          <a:p>
            <a:pPr indent="-368300" lvl="0" marL="457200">
              <a:lnSpc>
                <a:spcPct val="200000"/>
              </a:lnSpc>
              <a:spcBef>
                <a:spcPts val="0"/>
              </a:spcBef>
              <a:buSzPts val="2200"/>
              <a:buAutoNum type="arabicPeriod"/>
            </a:pPr>
            <a:r>
              <a:rPr lang="en" sz="2200"/>
              <a:t>Policy/ HR 795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Health and Safety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311700" y="12084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Director: Maria Vargo.140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Presenter: Maddy Perry</a:t>
            </a:r>
          </a:p>
          <a:p>
            <a:pPr indent="-368300" lvl="0" marL="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Reducing stigma around mental health</a:t>
            </a:r>
          </a:p>
          <a:p>
            <a:pPr indent="-368300" lvl="0" marL="457200">
              <a:lnSpc>
                <a:spcPct val="200000"/>
              </a:lnSpc>
              <a:spcBef>
                <a:spcPts val="0"/>
              </a:spcBef>
              <a:buSzPts val="2200"/>
              <a:buAutoNum type="arabicPeriod"/>
            </a:pPr>
            <a:r>
              <a:rPr lang="en" sz="2200"/>
              <a:t>Off campus lighting</a:t>
            </a:r>
          </a:p>
          <a:p>
            <a:pPr lvl="0">
              <a:lnSpc>
                <a:spcPct val="200000"/>
              </a:lnSpc>
              <a:spcBef>
                <a:spcPts val="0"/>
              </a:spcBef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Student Affairs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Director: Erin Donnelly.132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Presenter: Kurt Shaffer</a:t>
            </a:r>
          </a:p>
          <a:p>
            <a:pPr indent="-368300" lvl="0" marL="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Renter’s Guide</a:t>
            </a:r>
          </a:p>
          <a:p>
            <a:pPr indent="-368300" lvl="0" marL="457200">
              <a:lnSpc>
                <a:spcPct val="200000"/>
              </a:lnSpc>
              <a:spcBef>
                <a:spcPts val="0"/>
              </a:spcBef>
              <a:buSzPts val="2200"/>
              <a:buAutoNum type="arabicPeriod"/>
            </a:pPr>
            <a:r>
              <a:rPr lang="en" sz="2200"/>
              <a:t>Resource Fair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Sustainability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Director: Vikas Munjal.4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Presenter: Zayn Dweik</a:t>
            </a:r>
          </a:p>
          <a:p>
            <a:pPr indent="-3683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 sz="2200"/>
              <a:t>ENGIE-Axium Gift</a:t>
            </a:r>
          </a:p>
          <a:p>
            <a:pPr indent="-368300" lvl="0" marL="457200">
              <a:lnSpc>
                <a:spcPct val="200000"/>
              </a:lnSpc>
              <a:spcBef>
                <a:spcPts val="0"/>
              </a:spcBef>
              <a:buSzPts val="2200"/>
              <a:buAutoNum type="arabicPeriod"/>
            </a:pPr>
            <a:r>
              <a:rPr lang="en" sz="2200"/>
              <a:t>Off Campus Composting Pilot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General Assembly 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Vice President: Sophie Chang.1310</a:t>
            </a:r>
          </a:p>
          <a:p>
            <a:pPr lvl="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1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50-R-1: A Resolution to Approve the Senior Staff and Operations Team</a:t>
            </a:r>
          </a:p>
          <a:p>
            <a:pPr lvl="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1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50-R-2: A Resolution to Approve the Cabinet Directors</a:t>
            </a:r>
          </a:p>
          <a:p>
            <a:pPr lvl="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1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50-R-3: A Resolution to Approve Appointments to University Senate and University-Level Committees</a:t>
            </a:r>
          </a:p>
          <a:p>
            <a:pPr lvl="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1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50-R-4: A Resolution to Appoint 3 Justices to the Judicial Panel</a:t>
            </a:r>
          </a:p>
          <a:p>
            <a:pPr lvl="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1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50-R-5: A Resolution to Approve the Elections Bylaws (Addendum)</a:t>
            </a:r>
          </a:p>
          <a:p>
            <a:pPr lvl="0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1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50-R-6: A Resolution to Approve the Standing Rules of the Judicial Panel (Addendum)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